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0" r:id="rId1"/>
  </p:sldMasterIdLst>
  <p:sldIdLst>
    <p:sldId id="256" r:id="rId2"/>
    <p:sldId id="257" r:id="rId3"/>
    <p:sldId id="258" r:id="rId4"/>
    <p:sldId id="271" r:id="rId5"/>
    <p:sldId id="272" r:id="rId6"/>
    <p:sldId id="273" r:id="rId7"/>
    <p:sldId id="274" r:id="rId8"/>
    <p:sldId id="260" r:id="rId9"/>
    <p:sldId id="264" r:id="rId10"/>
    <p:sldId id="269" r:id="rId11"/>
    <p:sldId id="262" r:id="rId12"/>
    <p:sldId id="275" r:id="rId13"/>
    <p:sldId id="267" r:id="rId14"/>
    <p:sldId id="270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45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864" y="406086"/>
            <a:ext cx="8395125" cy="393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083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67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126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68440"/>
          </a:xfrm>
        </p:spPr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534194"/>
            <a:ext cx="10058400" cy="33349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027611" y="1532709"/>
            <a:ext cx="10380618" cy="3831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1097280" y="1330036"/>
            <a:ext cx="100584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855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9903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487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747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34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728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61BEF0D-F0BB-DE4B-95CE-6DB70DBA9567}" type="datetimeFigureOut">
              <a:rPr lang="en-US" smtClean="0"/>
              <a:pPr/>
              <a:t>11/17/2022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85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185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43" y="5097473"/>
            <a:ext cx="2141219" cy="100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077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cid:2D113263-AD2C-4C4A-86B4-D914B21393FB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cid:457D1F5E-DDD9-4A81-AC7E-4B6ACCE0F172" TargetMode="Externa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cgtn.net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hyperlink" Target="https://mcgtn.org/highway" TargetMode="Externa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Palmyra / Cunningham </a:t>
            </a:r>
            <a:r>
              <a:rPr lang="en-US" dirty="0"/>
              <a:t>town hall meeting</a:t>
            </a:r>
          </a:p>
          <a:p>
            <a:r>
              <a:rPr lang="en-US" dirty="0" smtClean="0"/>
              <a:t>November 17, </a:t>
            </a:r>
            <a:r>
              <a:rPr lang="en-US" dirty="0"/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259267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Rejuvenation</a:t>
            </a:r>
          </a:p>
        </p:txBody>
      </p:sp>
      <p:pic>
        <p:nvPicPr>
          <p:cNvPr id="4" name="2D113263-AD2C-4C4A-86B4-D914B21393FB" descr="cid:2D113263-AD2C-4C4A-86B4-D914B21393FB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842" y="1706880"/>
            <a:ext cx="4087061" cy="307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6244" y="0"/>
            <a:ext cx="1214575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49" name="457D1F5E-DDD9-4A81-AC7E-4B6ACCE0F172" descr="cid:457D1F5E-DDD9-4A81-AC7E-4B6ACCE0F172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330" y="1706880"/>
            <a:ext cx="4094951" cy="308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150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projects (within 5 years)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619794"/>
            <a:ext cx="10058400" cy="3334900"/>
          </a:xfrm>
        </p:spPr>
        <p:txBody>
          <a:bodyPr/>
          <a:lstStyle/>
          <a:p>
            <a:pPr marL="201168" lvl="1" indent="0">
              <a:buNone/>
            </a:pPr>
            <a:r>
              <a:rPr lang="en-US" dirty="0" smtClean="0"/>
              <a:t>Intersection Improvement Project</a:t>
            </a:r>
            <a:endParaRPr lang="en-US" dirty="0"/>
          </a:p>
          <a:p>
            <a:pPr lvl="1"/>
            <a:r>
              <a:rPr lang="en-US" dirty="0" smtClean="0"/>
              <a:t>Hwy 48/13</a:t>
            </a:r>
          </a:p>
          <a:p>
            <a:pPr lvl="2"/>
            <a:r>
              <a:rPr lang="en-US" dirty="0" smtClean="0"/>
              <a:t>Old Hwy 48, Salem Ridge and Hwy 48/13</a:t>
            </a:r>
          </a:p>
          <a:p>
            <a:pPr lvl="2"/>
            <a:r>
              <a:rPr lang="en-US" dirty="0" smtClean="0"/>
              <a:t>Seven Mile Ferry and Hwy 48/13</a:t>
            </a:r>
          </a:p>
          <a:p>
            <a:pPr lvl="2"/>
            <a:r>
              <a:rPr lang="en-US" dirty="0" smtClean="0"/>
              <a:t>Hwy 48 and Hwy 13</a:t>
            </a:r>
            <a:endParaRPr lang="en-US" dirty="0"/>
          </a:p>
          <a:p>
            <a:pPr marL="201168" lvl="1" indent="0">
              <a:buNone/>
            </a:pPr>
            <a:endParaRPr lang="en-US" dirty="0"/>
          </a:p>
          <a:p>
            <a:pPr marL="201168" lvl="1" indent="0">
              <a:buNone/>
            </a:pPr>
            <a:r>
              <a:rPr lang="en-US" dirty="0"/>
              <a:t>TDOT – 374 Extension (Tentative completion by 2027)</a:t>
            </a:r>
          </a:p>
          <a:p>
            <a:pPr marL="201168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328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Salt Shed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544435"/>
            <a:ext cx="4039985" cy="3334900"/>
          </a:xfrm>
        </p:spPr>
        <p:txBody>
          <a:bodyPr/>
          <a:lstStyle/>
          <a:p>
            <a:r>
              <a:rPr lang="en-US" smtClean="0"/>
              <a:t>Salt Shed</a:t>
            </a:r>
            <a:endParaRPr lang="en-US" dirty="0" smtClean="0"/>
          </a:p>
          <a:p>
            <a:pPr lvl="1"/>
            <a:r>
              <a:rPr lang="en-US" dirty="0"/>
              <a:t>Snow plows </a:t>
            </a:r>
            <a:r>
              <a:rPr lang="en-US" dirty="0" smtClean="0"/>
              <a:t>will have a closer facility to load salt, so they can finish snow </a:t>
            </a:r>
            <a:r>
              <a:rPr lang="en-US" dirty="0"/>
              <a:t>routes </a:t>
            </a:r>
            <a:r>
              <a:rPr lang="en-US" dirty="0" smtClean="0"/>
              <a:t>more quickly.</a:t>
            </a:r>
            <a:endParaRPr lang="en-US" dirty="0"/>
          </a:p>
          <a:p>
            <a:pPr marL="201168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894" y="1544435"/>
            <a:ext cx="6458989" cy="445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19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</a:t>
            </a:r>
          </a:p>
        </p:txBody>
      </p:sp>
      <p:sp>
        <p:nvSpPr>
          <p:cNvPr id="5" name="Rectangle 4"/>
          <p:cNvSpPr/>
          <p:nvPr/>
        </p:nvSpPr>
        <p:spPr>
          <a:xfrm>
            <a:off x="10394302" y="5906278"/>
            <a:ext cx="447869" cy="2425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45"/>
            <a:ext cx="12191999" cy="686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059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6563" y="570713"/>
            <a:ext cx="10058400" cy="1162593"/>
          </a:xfrm>
        </p:spPr>
        <p:txBody>
          <a:bodyPr>
            <a:normAutofit/>
          </a:bodyPr>
          <a:lstStyle/>
          <a:p>
            <a:pPr marL="201168" lvl="1" indent="0" algn="ctr">
              <a:buNone/>
            </a:pPr>
            <a:r>
              <a:rPr lang="en-US" sz="4800" b="1" dirty="0" smtClean="0"/>
              <a:t>Questions</a:t>
            </a:r>
          </a:p>
          <a:p>
            <a:pPr marL="201168" lvl="1" indent="0" algn="ctr">
              <a:buNone/>
            </a:pPr>
            <a:endParaRPr lang="en-US" sz="48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201168" lvl="1" indent="0" algn="ctr">
              <a:buNone/>
            </a:pP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  <a:p>
            <a:pPr lvl="3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215" y="3176846"/>
            <a:ext cx="5374256" cy="31365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3005" y="1378058"/>
            <a:ext cx="3308466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5">
                    <a:lumMod val="75000"/>
                  </a:schemeClr>
                </a:solidFill>
              </a:rPr>
              <a:t>Contact Info</a:t>
            </a:r>
          </a:p>
          <a:p>
            <a:r>
              <a:rPr lang="en-US" sz="1200" dirty="0" smtClean="0"/>
              <a:t>Montgomery County Highway Department</a:t>
            </a:r>
          </a:p>
          <a:p>
            <a:r>
              <a:rPr lang="en-US" sz="1200" dirty="0" smtClean="0"/>
              <a:t>Phone : (931) 648-5740</a:t>
            </a:r>
          </a:p>
          <a:p>
            <a:r>
              <a:rPr lang="en-US" sz="1200" dirty="0"/>
              <a:t>Facebook: </a:t>
            </a:r>
            <a:r>
              <a:rPr lang="en-US" sz="1200" dirty="0">
                <a:hlinkClick r:id="rId3"/>
              </a:rPr>
              <a:t>https://www.facebook.com/mcgtn.net/</a:t>
            </a:r>
            <a:r>
              <a:rPr lang="en-US" sz="1200" dirty="0"/>
              <a:t> </a:t>
            </a:r>
          </a:p>
          <a:p>
            <a:endParaRPr lang="en-US" sz="1200" dirty="0" smtClean="0"/>
          </a:p>
          <a:p>
            <a:endParaRPr lang="en-US" sz="1200" dirty="0"/>
          </a:p>
          <a:p>
            <a:endParaRPr lang="en-US" sz="1200" dirty="0" smtClean="0"/>
          </a:p>
          <a:p>
            <a:endParaRPr lang="en-US" sz="1200" dirty="0"/>
          </a:p>
          <a:p>
            <a:endParaRPr lang="en-US" sz="1200" dirty="0" smtClean="0"/>
          </a:p>
          <a:p>
            <a:endParaRPr lang="en-US" sz="1200" dirty="0"/>
          </a:p>
          <a:p>
            <a:endParaRPr lang="en-US" sz="12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05" y="2253651"/>
            <a:ext cx="2752171" cy="27521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71471" y="1716009"/>
            <a:ext cx="21997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Website: </a:t>
            </a:r>
            <a:r>
              <a:rPr lang="en-US" sz="1200" dirty="0">
                <a:hlinkClick r:id="rId5"/>
              </a:rPr>
              <a:t>https://mcgtn.org/highway</a:t>
            </a:r>
            <a:endParaRPr lang="en-US" sz="1200" dirty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4758" y="2253651"/>
            <a:ext cx="2861815" cy="286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87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Purpose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536667"/>
            <a:ext cx="10058400" cy="3334900"/>
          </a:xfrm>
        </p:spPr>
        <p:txBody>
          <a:bodyPr/>
          <a:lstStyle/>
          <a:p>
            <a:r>
              <a:rPr lang="en-US" dirty="0"/>
              <a:t>Provide updates to completed and ongoing projects</a:t>
            </a:r>
          </a:p>
          <a:p>
            <a:r>
              <a:rPr lang="en-US" dirty="0"/>
              <a:t>Discuss upcoming projects and impacts</a:t>
            </a:r>
          </a:p>
          <a:p>
            <a:r>
              <a:rPr lang="en-US" dirty="0"/>
              <a:t>Discuss future projects to be expected</a:t>
            </a:r>
          </a:p>
        </p:txBody>
      </p:sp>
    </p:spTree>
    <p:extLst>
      <p:ext uri="{BB962C8B-B14F-4D97-AF65-F5344CB8AC3E}">
        <p14:creationId xmlns:p14="http://schemas.microsoft.com/office/powerpoint/2010/main" val="411930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Completed/Current Projects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1714" y="1845734"/>
            <a:ext cx="9413966" cy="4023360"/>
          </a:xfrm>
        </p:spPr>
        <p:txBody>
          <a:bodyPr/>
          <a:lstStyle/>
          <a:p>
            <a:r>
              <a:rPr lang="en-US" dirty="0"/>
              <a:t>Updated minimum requirements for road construction to make them last longer</a:t>
            </a:r>
          </a:p>
          <a:p>
            <a:pPr lvl="1"/>
            <a:r>
              <a:rPr lang="en-US" dirty="0"/>
              <a:t>help save tax dollars on road repairs</a:t>
            </a:r>
          </a:p>
          <a:p>
            <a:r>
              <a:rPr lang="en-US" dirty="0"/>
              <a:t>Hired a dedicated construction inspector to ensure these requirements are met</a:t>
            </a:r>
          </a:p>
          <a:p>
            <a:pPr lvl="1"/>
            <a:r>
              <a:rPr lang="en-US" dirty="0"/>
              <a:t>help protect the tax payer’s investment in adequate infrastructure</a:t>
            </a:r>
          </a:p>
          <a:p>
            <a:r>
              <a:rPr lang="en-US" dirty="0"/>
              <a:t>Performed pavement condition survey to determine the condition of existing roads</a:t>
            </a:r>
          </a:p>
          <a:p>
            <a:pPr lvl="1"/>
            <a:r>
              <a:rPr lang="en-US" dirty="0"/>
              <a:t>help prioritize road repair based on road condition</a:t>
            </a:r>
          </a:p>
          <a:p>
            <a:r>
              <a:rPr lang="en-US" dirty="0" err="1" smtClean="0"/>
              <a:t>Marthas</a:t>
            </a:r>
            <a:r>
              <a:rPr lang="en-US" dirty="0" smtClean="0"/>
              <a:t> Chapel Rd and Blackford Hills Rd repaving</a:t>
            </a:r>
            <a:endParaRPr lang="en-US" dirty="0"/>
          </a:p>
          <a:p>
            <a:r>
              <a:rPr lang="en-US" dirty="0" smtClean="0"/>
              <a:t>Bend Rd, Bryant Hollow Rd, Grays Chapel Rd and Old Hwy 48 rejuvenation</a:t>
            </a:r>
            <a:endParaRPr lang="en-US" dirty="0"/>
          </a:p>
          <a:p>
            <a:r>
              <a:rPr lang="en-US" dirty="0"/>
              <a:t>Various pipe replacements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2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76436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1329"/>
          </a:xfrm>
        </p:spPr>
      </p:pic>
    </p:spTree>
    <p:extLst>
      <p:ext uri="{BB962C8B-B14F-4D97-AF65-F5344CB8AC3E}">
        <p14:creationId xmlns:p14="http://schemas.microsoft.com/office/powerpoint/2010/main" val="264978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9703"/>
          </a:xfrm>
        </p:spPr>
      </p:pic>
    </p:spTree>
    <p:extLst>
      <p:ext uri="{BB962C8B-B14F-4D97-AF65-F5344CB8AC3E}">
        <p14:creationId xmlns:p14="http://schemas.microsoft.com/office/powerpoint/2010/main" val="266213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89026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Plans for 2022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390600"/>
            <a:ext cx="10058400" cy="3782292"/>
          </a:xfrm>
        </p:spPr>
        <p:txBody>
          <a:bodyPr>
            <a:normAutofit/>
          </a:bodyPr>
          <a:lstStyle/>
          <a:p>
            <a:r>
              <a:rPr lang="en-US" dirty="0" smtClean="0"/>
              <a:t>Paving</a:t>
            </a:r>
          </a:p>
          <a:p>
            <a:pPr lvl="1"/>
            <a:r>
              <a:rPr lang="en-US" dirty="0" smtClean="0"/>
              <a:t>River Rd</a:t>
            </a:r>
          </a:p>
          <a:p>
            <a:pPr lvl="1"/>
            <a:r>
              <a:rPr lang="en-US" dirty="0"/>
              <a:t>Palmyra Road</a:t>
            </a:r>
          </a:p>
          <a:p>
            <a:pPr lvl="1"/>
            <a:r>
              <a:rPr lang="en-US" dirty="0"/>
              <a:t>Vernon Creek Road</a:t>
            </a:r>
          </a:p>
          <a:p>
            <a:pPr lvl="1"/>
            <a:r>
              <a:rPr lang="en-US" dirty="0" smtClean="0"/>
              <a:t>Chapel Hill Road</a:t>
            </a:r>
            <a:endParaRPr lang="en-US" dirty="0"/>
          </a:p>
          <a:p>
            <a:pPr lvl="1"/>
            <a:r>
              <a:rPr lang="en-US" dirty="0" err="1"/>
              <a:t>Corbandale</a:t>
            </a:r>
            <a:r>
              <a:rPr lang="en-US" dirty="0"/>
              <a:t> Road</a:t>
            </a:r>
          </a:p>
          <a:p>
            <a:pPr lvl="1"/>
            <a:r>
              <a:rPr lang="en-US" dirty="0" smtClean="0"/>
              <a:t>Lock B Road S</a:t>
            </a:r>
            <a:endParaRPr lang="en-US" dirty="0"/>
          </a:p>
          <a:p>
            <a:pPr lvl="1"/>
            <a:r>
              <a:rPr lang="en-US" dirty="0" smtClean="0"/>
              <a:t>Possum Hollow Road</a:t>
            </a:r>
          </a:p>
          <a:p>
            <a:r>
              <a:rPr lang="en-US" dirty="0" smtClean="0"/>
              <a:t>Rejuvenation</a:t>
            </a:r>
            <a:endParaRPr lang="en-US" dirty="0"/>
          </a:p>
          <a:p>
            <a:pPr lvl="1"/>
            <a:r>
              <a:rPr lang="en-US" dirty="0" smtClean="0"/>
              <a:t>Old Hwy 13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450" y="2102617"/>
            <a:ext cx="5451890" cy="307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4734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Completed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47159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Custom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3D69B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5112</TotalTime>
  <Words>235</Words>
  <Application>Microsoft Office PowerPoint</Application>
  <PresentationFormat>Widescreen</PresentationFormat>
  <Paragraphs>53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Retrospect</vt:lpstr>
      <vt:lpstr>PowerPoint Presentation</vt:lpstr>
      <vt:lpstr>Purpose</vt:lpstr>
      <vt:lpstr>Completed/Current Projects</vt:lpstr>
      <vt:lpstr>PowerPoint Presentation</vt:lpstr>
      <vt:lpstr>PowerPoint Presentation</vt:lpstr>
      <vt:lpstr>PowerPoint Presentation</vt:lpstr>
      <vt:lpstr>PowerPoint Presentation</vt:lpstr>
      <vt:lpstr>Plans for 2022</vt:lpstr>
      <vt:lpstr>Completed</vt:lpstr>
      <vt:lpstr>Rejuvenation</vt:lpstr>
      <vt:lpstr>Future projects (within 5 years)</vt:lpstr>
      <vt:lpstr>New Salt Shed</vt:lpstr>
      <vt:lpstr>Future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Montgomery County Highway Department</dc:title>
  <dc:creator>Alexander B. Morris</dc:creator>
  <cp:lastModifiedBy>Alex B. Morris</cp:lastModifiedBy>
  <cp:revision>60</cp:revision>
  <dcterms:created xsi:type="dcterms:W3CDTF">2022-02-28T18:37:49Z</dcterms:created>
  <dcterms:modified xsi:type="dcterms:W3CDTF">2022-11-17T15:56:02Z</dcterms:modified>
</cp:coreProperties>
</file>